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20"/>
  </p:notesMasterIdLst>
  <p:sldIdLst>
    <p:sldId id="303" r:id="rId2"/>
    <p:sldId id="304" r:id="rId3"/>
    <p:sldId id="305" r:id="rId4"/>
    <p:sldId id="306" r:id="rId5"/>
    <p:sldId id="308" r:id="rId6"/>
    <p:sldId id="320" r:id="rId7"/>
    <p:sldId id="310" r:id="rId8"/>
    <p:sldId id="311" r:id="rId9"/>
    <p:sldId id="312" r:id="rId10"/>
    <p:sldId id="313" r:id="rId11"/>
    <p:sldId id="315" r:id="rId12"/>
    <p:sldId id="314" r:id="rId13"/>
    <p:sldId id="316" r:id="rId14"/>
    <p:sldId id="317" r:id="rId15"/>
    <p:sldId id="319" r:id="rId16"/>
    <p:sldId id="318" r:id="rId17"/>
    <p:sldId id="321" r:id="rId18"/>
    <p:sldId id="30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8C3AE9-467F-4F9B-A7F8-DE87EBA9B8BB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42C8DCC-C4A1-45D8-9706-5E3EB414CD22}">
      <dgm:prSet/>
      <dgm:spPr/>
      <dgm:t>
        <a:bodyPr/>
        <a:lstStyle/>
        <a:p>
          <a:r>
            <a:rPr lang="en-US" b="1" dirty="0"/>
            <a:t>Member:    	</a:t>
          </a:r>
          <a:endParaRPr lang="en-US" dirty="0"/>
        </a:p>
      </dgm:t>
    </dgm:pt>
    <dgm:pt modelId="{D289056D-B872-4E8A-8659-BFCEAFC0F98F}" type="parTrans" cxnId="{8767A59A-5236-47AF-BC98-9C9455F3EB2D}">
      <dgm:prSet/>
      <dgm:spPr/>
      <dgm:t>
        <a:bodyPr/>
        <a:lstStyle/>
        <a:p>
          <a:endParaRPr lang="en-US"/>
        </a:p>
      </dgm:t>
    </dgm:pt>
    <dgm:pt modelId="{83905AF9-A4EA-4EC7-A788-754617E16219}" type="sibTrans" cxnId="{8767A59A-5236-47AF-BC98-9C9455F3EB2D}">
      <dgm:prSet/>
      <dgm:spPr/>
      <dgm:t>
        <a:bodyPr/>
        <a:lstStyle/>
        <a:p>
          <a:endParaRPr lang="en-US"/>
        </a:p>
      </dgm:t>
    </dgm:pt>
    <dgm:pt modelId="{3A1ABF0D-D88E-4A13-A51E-3B9C6CEDE9A2}">
      <dgm:prSet/>
      <dgm:spPr/>
      <dgm:t>
        <a:bodyPr/>
        <a:lstStyle/>
        <a:p>
          <a:r>
            <a:rPr lang="en-US" dirty="0" err="1"/>
            <a:t>Lý</a:t>
          </a:r>
          <a:r>
            <a:rPr lang="en-US"/>
            <a:t> Minh </a:t>
          </a:r>
          <a:r>
            <a:rPr lang="en-US" err="1"/>
            <a:t>Trung</a:t>
          </a:r>
          <a:r>
            <a:rPr lang="en-US" u="sng"/>
            <a:t>		  	</a:t>
          </a:r>
          <a:r>
            <a:rPr lang="en-US"/>
            <a:t>ITDSIU19023</a:t>
          </a:r>
        </a:p>
      </dgm:t>
    </dgm:pt>
    <dgm:pt modelId="{519C1375-9374-4F05-B87F-FE63A06B332B}" type="parTrans" cxnId="{F6844DA1-5820-4BA6-8E9F-F78FD8D36708}">
      <dgm:prSet/>
      <dgm:spPr/>
      <dgm:t>
        <a:bodyPr/>
        <a:lstStyle/>
        <a:p>
          <a:endParaRPr lang="en-US"/>
        </a:p>
      </dgm:t>
    </dgm:pt>
    <dgm:pt modelId="{83E32D1E-D36A-4241-94E7-8F071F5A1666}" type="sibTrans" cxnId="{F6844DA1-5820-4BA6-8E9F-F78FD8D36708}">
      <dgm:prSet/>
      <dgm:spPr/>
      <dgm:t>
        <a:bodyPr/>
        <a:lstStyle/>
        <a:p>
          <a:endParaRPr lang="en-US"/>
        </a:p>
      </dgm:t>
    </dgm:pt>
    <dgm:pt modelId="{D0E469BF-71BC-4835-893C-015978BDEDB5}">
      <dgm:prSet/>
      <dgm:spPr/>
      <dgm:t>
        <a:bodyPr/>
        <a:lstStyle/>
        <a:p>
          <a:r>
            <a:rPr lang="en-US"/>
            <a:t>Trương </a:t>
          </a:r>
          <a:r>
            <a:rPr lang="en-US" err="1"/>
            <a:t>Thái</a:t>
          </a:r>
          <a:r>
            <a:rPr lang="en-US"/>
            <a:t> </a:t>
          </a:r>
          <a:r>
            <a:rPr lang="en-US" err="1"/>
            <a:t>Ngọc</a:t>
          </a:r>
          <a:r>
            <a:rPr lang="en-US"/>
            <a:t> Toàn</a:t>
          </a:r>
          <a:r>
            <a:rPr lang="en-US" u="sng"/>
            <a:t>             	</a:t>
          </a:r>
          <a:r>
            <a:rPr lang="en-US"/>
            <a:t>ITDSIU19057</a:t>
          </a:r>
        </a:p>
      </dgm:t>
    </dgm:pt>
    <dgm:pt modelId="{8757009B-AB58-44C8-AF80-9576D245CC95}" type="parTrans" cxnId="{23F495DC-613E-4BB3-81F3-2C7AA06B7F5B}">
      <dgm:prSet/>
      <dgm:spPr/>
      <dgm:t>
        <a:bodyPr/>
        <a:lstStyle/>
        <a:p>
          <a:endParaRPr lang="en-US"/>
        </a:p>
      </dgm:t>
    </dgm:pt>
    <dgm:pt modelId="{05665A92-B55E-4924-AEA5-8028BE6543A4}" type="sibTrans" cxnId="{23F495DC-613E-4BB3-81F3-2C7AA06B7F5B}">
      <dgm:prSet/>
      <dgm:spPr/>
      <dgm:t>
        <a:bodyPr/>
        <a:lstStyle/>
        <a:p>
          <a:endParaRPr lang="en-US"/>
        </a:p>
      </dgm:t>
    </dgm:pt>
    <dgm:pt modelId="{711EBAB5-5D59-432A-BAB1-2599EC18C807}">
      <dgm:prSet/>
      <dgm:spPr/>
      <dgm:t>
        <a:bodyPr/>
        <a:lstStyle/>
        <a:p>
          <a:r>
            <a:rPr lang="en-US" dirty="0" err="1"/>
            <a:t>Nguyễn</a:t>
          </a:r>
          <a:r>
            <a:rPr lang="en-US" dirty="0"/>
            <a:t> </a:t>
          </a:r>
          <a:r>
            <a:rPr lang="en-US" dirty="0" err="1"/>
            <a:t>Đình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u="sng" dirty="0"/>
            <a:t>                   	</a:t>
          </a:r>
          <a:r>
            <a:rPr lang="en-US" dirty="0"/>
            <a:t>ITDSIU19018</a:t>
          </a:r>
        </a:p>
      </dgm:t>
    </dgm:pt>
    <dgm:pt modelId="{540AE5FE-2E53-404F-B580-E2C63ACDB938}" type="parTrans" cxnId="{02490066-278C-415A-9402-0588FDABA038}">
      <dgm:prSet/>
      <dgm:spPr/>
      <dgm:t>
        <a:bodyPr/>
        <a:lstStyle/>
        <a:p>
          <a:endParaRPr lang="en-US"/>
        </a:p>
      </dgm:t>
    </dgm:pt>
    <dgm:pt modelId="{0690044F-BF05-4A23-A392-848F47F47806}" type="sibTrans" cxnId="{02490066-278C-415A-9402-0588FDABA038}">
      <dgm:prSet/>
      <dgm:spPr/>
      <dgm:t>
        <a:bodyPr/>
        <a:lstStyle/>
        <a:p>
          <a:endParaRPr lang="en-US"/>
        </a:p>
      </dgm:t>
    </dgm:pt>
    <dgm:pt modelId="{5120368B-7FD3-432D-A340-420FADC8BFCE}">
      <dgm:prSet/>
      <dgm:spPr/>
      <dgm:t>
        <a:bodyPr/>
        <a:lstStyle/>
        <a:p>
          <a:r>
            <a:rPr lang="en-US" dirty="0" err="1"/>
            <a:t>Lý</a:t>
          </a:r>
          <a:r>
            <a:rPr lang="en-US" dirty="0"/>
            <a:t> Minh </a:t>
          </a:r>
          <a:r>
            <a:rPr lang="en-US" dirty="0" err="1"/>
            <a:t>Khang</a:t>
          </a:r>
          <a:r>
            <a:rPr lang="en-US" u="sng" dirty="0"/>
            <a:t>		               </a:t>
          </a:r>
          <a:r>
            <a:rPr lang="en-US" dirty="0"/>
            <a:t>ITITIU18180</a:t>
          </a:r>
        </a:p>
      </dgm:t>
    </dgm:pt>
    <dgm:pt modelId="{217D509E-1F68-4BCC-B60D-4CE3971EC0CB}" type="sibTrans" cxnId="{384F80B7-F26D-4C28-A877-3E8195AA332A}">
      <dgm:prSet/>
      <dgm:spPr/>
      <dgm:t>
        <a:bodyPr/>
        <a:lstStyle/>
        <a:p>
          <a:endParaRPr lang="en-US"/>
        </a:p>
      </dgm:t>
    </dgm:pt>
    <dgm:pt modelId="{5DCDEDD3-9D74-4D3E-B1FC-D5E29DA6603D}" type="parTrans" cxnId="{384F80B7-F26D-4C28-A877-3E8195AA332A}">
      <dgm:prSet/>
      <dgm:spPr/>
      <dgm:t>
        <a:bodyPr/>
        <a:lstStyle/>
        <a:p>
          <a:endParaRPr lang="en-US"/>
        </a:p>
      </dgm:t>
    </dgm:pt>
    <dgm:pt modelId="{0B48AC56-E20E-4F75-811C-66BF3637AB1C}" type="pres">
      <dgm:prSet presAssocID="{E48C3AE9-467F-4F9B-A7F8-DE87EBA9B8BB}" presName="linear" presStyleCnt="0">
        <dgm:presLayoutVars>
          <dgm:animLvl val="lvl"/>
          <dgm:resizeHandles val="exact"/>
        </dgm:presLayoutVars>
      </dgm:prSet>
      <dgm:spPr/>
    </dgm:pt>
    <dgm:pt modelId="{715638C5-3E7F-493A-9316-4DD65189E156}" type="pres">
      <dgm:prSet presAssocID="{742C8DCC-C4A1-45D8-9706-5E3EB414CD22}" presName="parentText" presStyleLbl="node1" presStyleIdx="0" presStyleCnt="5" custLinFactNeighborX="710" custLinFactNeighborY="66148">
        <dgm:presLayoutVars>
          <dgm:chMax val="0"/>
          <dgm:bulletEnabled val="1"/>
        </dgm:presLayoutVars>
      </dgm:prSet>
      <dgm:spPr/>
    </dgm:pt>
    <dgm:pt modelId="{1668A407-849D-456D-AF3A-BE92B529B3D8}" type="pres">
      <dgm:prSet presAssocID="{83905AF9-A4EA-4EC7-A788-754617E16219}" presName="spacer" presStyleCnt="0"/>
      <dgm:spPr/>
    </dgm:pt>
    <dgm:pt modelId="{75C8514B-1CB2-4F67-8AC6-756F8CD98F63}" type="pres">
      <dgm:prSet presAssocID="{3A1ABF0D-D88E-4A13-A51E-3B9C6CEDE9A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7904A6-CFFE-4056-8504-A5BE53F3731B}" type="pres">
      <dgm:prSet presAssocID="{83E32D1E-D36A-4241-94E7-8F071F5A1666}" presName="spacer" presStyleCnt="0"/>
      <dgm:spPr/>
    </dgm:pt>
    <dgm:pt modelId="{866FD594-0659-4AD1-A961-2E73E164BFAD}" type="pres">
      <dgm:prSet presAssocID="{D0E469BF-71BC-4835-893C-015978BDEDB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544BEC6-4E9A-410E-A720-B4F84787E576}" type="pres">
      <dgm:prSet presAssocID="{05665A92-B55E-4924-AEA5-8028BE6543A4}" presName="spacer" presStyleCnt="0"/>
      <dgm:spPr/>
    </dgm:pt>
    <dgm:pt modelId="{6C9787E5-E207-4752-89F6-3E099B43D57E}" type="pres">
      <dgm:prSet presAssocID="{711EBAB5-5D59-432A-BAB1-2599EC18C80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171E0D1-4A61-4F2C-A150-91B169966EF9}" type="pres">
      <dgm:prSet presAssocID="{0690044F-BF05-4A23-A392-848F47F47806}" presName="spacer" presStyleCnt="0"/>
      <dgm:spPr/>
    </dgm:pt>
    <dgm:pt modelId="{D46A9459-1ECF-4877-8C8F-6E8756511E84}" type="pres">
      <dgm:prSet presAssocID="{5120368B-7FD3-432D-A340-420FADC8BFCE}" presName="parentText" presStyleLbl="node1" presStyleIdx="4" presStyleCnt="5" custLinFactNeighborX="355" custLinFactNeighborY="81830">
        <dgm:presLayoutVars>
          <dgm:chMax val="0"/>
          <dgm:bulletEnabled val="1"/>
        </dgm:presLayoutVars>
      </dgm:prSet>
      <dgm:spPr/>
    </dgm:pt>
  </dgm:ptLst>
  <dgm:cxnLst>
    <dgm:cxn modelId="{EB310726-710E-4826-B0FE-9FE918627849}" type="presOf" srcId="{D0E469BF-71BC-4835-893C-015978BDEDB5}" destId="{866FD594-0659-4AD1-A961-2E73E164BFAD}" srcOrd="0" destOrd="0" presId="urn:microsoft.com/office/officeart/2005/8/layout/vList2"/>
    <dgm:cxn modelId="{D870CA65-3294-4906-9ECB-E836610F9799}" type="presOf" srcId="{5120368B-7FD3-432D-A340-420FADC8BFCE}" destId="{D46A9459-1ECF-4877-8C8F-6E8756511E84}" srcOrd="0" destOrd="0" presId="urn:microsoft.com/office/officeart/2005/8/layout/vList2"/>
    <dgm:cxn modelId="{02490066-278C-415A-9402-0588FDABA038}" srcId="{E48C3AE9-467F-4F9B-A7F8-DE87EBA9B8BB}" destId="{711EBAB5-5D59-432A-BAB1-2599EC18C807}" srcOrd="3" destOrd="0" parTransId="{540AE5FE-2E53-404F-B580-E2C63ACDB938}" sibTransId="{0690044F-BF05-4A23-A392-848F47F47806}"/>
    <dgm:cxn modelId="{A4943475-EC9A-47E0-B058-146B22347C57}" type="presOf" srcId="{3A1ABF0D-D88E-4A13-A51E-3B9C6CEDE9A2}" destId="{75C8514B-1CB2-4F67-8AC6-756F8CD98F63}" srcOrd="0" destOrd="0" presId="urn:microsoft.com/office/officeart/2005/8/layout/vList2"/>
    <dgm:cxn modelId="{8767A59A-5236-47AF-BC98-9C9455F3EB2D}" srcId="{E48C3AE9-467F-4F9B-A7F8-DE87EBA9B8BB}" destId="{742C8DCC-C4A1-45D8-9706-5E3EB414CD22}" srcOrd="0" destOrd="0" parTransId="{D289056D-B872-4E8A-8659-BFCEAFC0F98F}" sibTransId="{83905AF9-A4EA-4EC7-A788-754617E16219}"/>
    <dgm:cxn modelId="{C0A2B49C-7068-4D81-BEF3-9ED8B769662E}" type="presOf" srcId="{711EBAB5-5D59-432A-BAB1-2599EC18C807}" destId="{6C9787E5-E207-4752-89F6-3E099B43D57E}" srcOrd="0" destOrd="0" presId="urn:microsoft.com/office/officeart/2005/8/layout/vList2"/>
    <dgm:cxn modelId="{F6844DA1-5820-4BA6-8E9F-F78FD8D36708}" srcId="{E48C3AE9-467F-4F9B-A7F8-DE87EBA9B8BB}" destId="{3A1ABF0D-D88E-4A13-A51E-3B9C6CEDE9A2}" srcOrd="1" destOrd="0" parTransId="{519C1375-9374-4F05-B87F-FE63A06B332B}" sibTransId="{83E32D1E-D36A-4241-94E7-8F071F5A1666}"/>
    <dgm:cxn modelId="{384F80B7-F26D-4C28-A877-3E8195AA332A}" srcId="{E48C3AE9-467F-4F9B-A7F8-DE87EBA9B8BB}" destId="{5120368B-7FD3-432D-A340-420FADC8BFCE}" srcOrd="4" destOrd="0" parTransId="{5DCDEDD3-9D74-4D3E-B1FC-D5E29DA6603D}" sibTransId="{217D509E-1F68-4BCC-B60D-4CE3971EC0CB}"/>
    <dgm:cxn modelId="{A3F72DC2-F501-48F5-809A-D68EC77DBE3E}" type="presOf" srcId="{E48C3AE9-467F-4F9B-A7F8-DE87EBA9B8BB}" destId="{0B48AC56-E20E-4F75-811C-66BF3637AB1C}" srcOrd="0" destOrd="0" presId="urn:microsoft.com/office/officeart/2005/8/layout/vList2"/>
    <dgm:cxn modelId="{23F495DC-613E-4BB3-81F3-2C7AA06B7F5B}" srcId="{E48C3AE9-467F-4F9B-A7F8-DE87EBA9B8BB}" destId="{D0E469BF-71BC-4835-893C-015978BDEDB5}" srcOrd="2" destOrd="0" parTransId="{8757009B-AB58-44C8-AF80-9576D245CC95}" sibTransId="{05665A92-B55E-4924-AEA5-8028BE6543A4}"/>
    <dgm:cxn modelId="{F01730F7-4336-40E2-BDFB-A5B755D0C953}" type="presOf" srcId="{742C8DCC-C4A1-45D8-9706-5E3EB414CD22}" destId="{715638C5-3E7F-493A-9316-4DD65189E156}" srcOrd="0" destOrd="0" presId="urn:microsoft.com/office/officeart/2005/8/layout/vList2"/>
    <dgm:cxn modelId="{2B4968A6-5075-4B35-831E-7A5CC6F57CCE}" type="presParOf" srcId="{0B48AC56-E20E-4F75-811C-66BF3637AB1C}" destId="{715638C5-3E7F-493A-9316-4DD65189E156}" srcOrd="0" destOrd="0" presId="urn:microsoft.com/office/officeart/2005/8/layout/vList2"/>
    <dgm:cxn modelId="{1847AE90-F4D5-4296-877D-C893036A8388}" type="presParOf" srcId="{0B48AC56-E20E-4F75-811C-66BF3637AB1C}" destId="{1668A407-849D-456D-AF3A-BE92B529B3D8}" srcOrd="1" destOrd="0" presId="urn:microsoft.com/office/officeart/2005/8/layout/vList2"/>
    <dgm:cxn modelId="{C5761205-5224-4AC4-91EE-D97AF3C8E33F}" type="presParOf" srcId="{0B48AC56-E20E-4F75-811C-66BF3637AB1C}" destId="{75C8514B-1CB2-4F67-8AC6-756F8CD98F63}" srcOrd="2" destOrd="0" presId="urn:microsoft.com/office/officeart/2005/8/layout/vList2"/>
    <dgm:cxn modelId="{8E117C99-960D-4BE5-993B-9FF891075460}" type="presParOf" srcId="{0B48AC56-E20E-4F75-811C-66BF3637AB1C}" destId="{957904A6-CFFE-4056-8504-A5BE53F3731B}" srcOrd="3" destOrd="0" presId="urn:microsoft.com/office/officeart/2005/8/layout/vList2"/>
    <dgm:cxn modelId="{59C2C3D5-E85C-47E2-88AB-6F5FCA943097}" type="presParOf" srcId="{0B48AC56-E20E-4F75-811C-66BF3637AB1C}" destId="{866FD594-0659-4AD1-A961-2E73E164BFAD}" srcOrd="4" destOrd="0" presId="urn:microsoft.com/office/officeart/2005/8/layout/vList2"/>
    <dgm:cxn modelId="{C6511ABB-4498-4571-93BB-1CCB8CA884E3}" type="presParOf" srcId="{0B48AC56-E20E-4F75-811C-66BF3637AB1C}" destId="{B544BEC6-4E9A-410E-A720-B4F84787E576}" srcOrd="5" destOrd="0" presId="urn:microsoft.com/office/officeart/2005/8/layout/vList2"/>
    <dgm:cxn modelId="{41B8782C-6612-4B11-9FCB-79D9C29E4904}" type="presParOf" srcId="{0B48AC56-E20E-4F75-811C-66BF3637AB1C}" destId="{6C9787E5-E207-4752-89F6-3E099B43D57E}" srcOrd="6" destOrd="0" presId="urn:microsoft.com/office/officeart/2005/8/layout/vList2"/>
    <dgm:cxn modelId="{82AC52D6-7062-4DCC-8E57-F0F67545B71B}" type="presParOf" srcId="{0B48AC56-E20E-4F75-811C-66BF3637AB1C}" destId="{7171E0D1-4A61-4F2C-A150-91B169966EF9}" srcOrd="7" destOrd="0" presId="urn:microsoft.com/office/officeart/2005/8/layout/vList2"/>
    <dgm:cxn modelId="{AB67B1F1-87E1-491C-BA99-0B7598CEADFD}" type="presParOf" srcId="{0B48AC56-E20E-4F75-811C-66BF3637AB1C}" destId="{D46A9459-1ECF-4877-8C8F-6E8756511E8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638C5-3E7F-493A-9316-4DD65189E156}">
      <dsp:nvSpPr>
        <dsp:cNvPr id="0" name=""/>
        <dsp:cNvSpPr/>
      </dsp:nvSpPr>
      <dsp:spPr>
        <a:xfrm>
          <a:off x="0" y="411611"/>
          <a:ext cx="5314543" cy="479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Member:    	</a:t>
          </a:r>
          <a:endParaRPr lang="en-US" sz="2000" kern="1200" dirty="0"/>
        </a:p>
      </dsp:txBody>
      <dsp:txXfrm>
        <a:off x="23417" y="435028"/>
        <a:ext cx="5267709" cy="432866"/>
      </dsp:txXfrm>
    </dsp:sp>
    <dsp:sp modelId="{75C8514B-1CB2-4F67-8AC6-756F8CD98F63}">
      <dsp:nvSpPr>
        <dsp:cNvPr id="0" name=""/>
        <dsp:cNvSpPr/>
      </dsp:nvSpPr>
      <dsp:spPr>
        <a:xfrm>
          <a:off x="0" y="910809"/>
          <a:ext cx="5314543" cy="479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Lý</a:t>
          </a:r>
          <a:r>
            <a:rPr lang="en-US" sz="2000" kern="1200"/>
            <a:t> Minh </a:t>
          </a:r>
          <a:r>
            <a:rPr lang="en-US" sz="2000" kern="1200" err="1"/>
            <a:t>Trung</a:t>
          </a:r>
          <a:r>
            <a:rPr lang="en-US" sz="2000" u="sng" kern="1200"/>
            <a:t>		  	</a:t>
          </a:r>
          <a:r>
            <a:rPr lang="en-US" sz="2000" kern="1200"/>
            <a:t>ITDSIU19023</a:t>
          </a:r>
        </a:p>
      </dsp:txBody>
      <dsp:txXfrm>
        <a:off x="23417" y="934226"/>
        <a:ext cx="5267709" cy="432866"/>
      </dsp:txXfrm>
    </dsp:sp>
    <dsp:sp modelId="{866FD594-0659-4AD1-A961-2E73E164BFAD}">
      <dsp:nvSpPr>
        <dsp:cNvPr id="0" name=""/>
        <dsp:cNvSpPr/>
      </dsp:nvSpPr>
      <dsp:spPr>
        <a:xfrm>
          <a:off x="0" y="1448110"/>
          <a:ext cx="5314543" cy="479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Trương </a:t>
          </a:r>
          <a:r>
            <a:rPr lang="en-US" sz="2000" kern="1200" err="1"/>
            <a:t>Thái</a:t>
          </a:r>
          <a:r>
            <a:rPr lang="en-US" sz="2000" kern="1200"/>
            <a:t> </a:t>
          </a:r>
          <a:r>
            <a:rPr lang="en-US" sz="2000" kern="1200" err="1"/>
            <a:t>Ngọc</a:t>
          </a:r>
          <a:r>
            <a:rPr lang="en-US" sz="2000" kern="1200"/>
            <a:t> Toàn</a:t>
          </a:r>
          <a:r>
            <a:rPr lang="en-US" sz="2000" u="sng" kern="1200"/>
            <a:t>             	</a:t>
          </a:r>
          <a:r>
            <a:rPr lang="en-US" sz="2000" kern="1200"/>
            <a:t>ITDSIU19057</a:t>
          </a:r>
        </a:p>
      </dsp:txBody>
      <dsp:txXfrm>
        <a:off x="23417" y="1471527"/>
        <a:ext cx="5267709" cy="432866"/>
      </dsp:txXfrm>
    </dsp:sp>
    <dsp:sp modelId="{6C9787E5-E207-4752-89F6-3E099B43D57E}">
      <dsp:nvSpPr>
        <dsp:cNvPr id="0" name=""/>
        <dsp:cNvSpPr/>
      </dsp:nvSpPr>
      <dsp:spPr>
        <a:xfrm>
          <a:off x="0" y="1985410"/>
          <a:ext cx="5314543" cy="479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Nguyễn</a:t>
          </a:r>
          <a:r>
            <a:rPr lang="en-US" sz="2000" kern="1200" dirty="0"/>
            <a:t> </a:t>
          </a:r>
          <a:r>
            <a:rPr lang="en-US" sz="2000" kern="1200" dirty="0" err="1"/>
            <a:t>Đình</a:t>
          </a:r>
          <a:r>
            <a:rPr lang="en-US" sz="2000" kern="1200" dirty="0"/>
            <a:t> </a:t>
          </a:r>
          <a:r>
            <a:rPr lang="en-US" sz="2000" kern="1200" dirty="0" err="1"/>
            <a:t>Thông</a:t>
          </a:r>
          <a:r>
            <a:rPr lang="en-US" sz="2000" u="sng" kern="1200" dirty="0"/>
            <a:t>                   	</a:t>
          </a:r>
          <a:r>
            <a:rPr lang="en-US" sz="2000" kern="1200" dirty="0"/>
            <a:t>ITDSIU19018</a:t>
          </a:r>
        </a:p>
      </dsp:txBody>
      <dsp:txXfrm>
        <a:off x="23417" y="2008827"/>
        <a:ext cx="5267709" cy="432866"/>
      </dsp:txXfrm>
    </dsp:sp>
    <dsp:sp modelId="{D46A9459-1ECF-4877-8C8F-6E8756511E84}">
      <dsp:nvSpPr>
        <dsp:cNvPr id="0" name=""/>
        <dsp:cNvSpPr/>
      </dsp:nvSpPr>
      <dsp:spPr>
        <a:xfrm>
          <a:off x="0" y="2569844"/>
          <a:ext cx="5314543" cy="479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Lý</a:t>
          </a:r>
          <a:r>
            <a:rPr lang="en-US" sz="2000" kern="1200" dirty="0"/>
            <a:t> Minh </a:t>
          </a:r>
          <a:r>
            <a:rPr lang="en-US" sz="2000" kern="1200" dirty="0" err="1"/>
            <a:t>Khang</a:t>
          </a:r>
          <a:r>
            <a:rPr lang="en-US" sz="2000" u="sng" kern="1200" dirty="0"/>
            <a:t>		               </a:t>
          </a:r>
          <a:r>
            <a:rPr lang="en-US" sz="2000" kern="1200" dirty="0"/>
            <a:t>ITITIU18180</a:t>
          </a:r>
        </a:p>
      </dsp:txBody>
      <dsp:txXfrm>
        <a:off x="23417" y="2593261"/>
        <a:ext cx="5267709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ECFC6-EAB6-47F0-8822-D80F9867E20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5E75D-B670-4538-B2A3-F87CFBAA2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907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5E75D-B670-4538-B2A3-F87CFBAA2A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5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7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5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0237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30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1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42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55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731600" y="2655800"/>
            <a:ext cx="47288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48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48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48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48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48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48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48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48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48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300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7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3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7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6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9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4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713-2972-470F-8852-66B0FCF0DD3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228D-B488-4B09-9E1C-6E53682EF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4F5CFA9-3688-4606-A9B8-BBCEB8EFC61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C16FF9-A042-4A79-88F5-612AFDA8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94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pn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hyperlink" Target="http://lacquerorleaveher.blogspot.co.uk/2013/03/before-after-space-invaders-twinpost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s://www.pexels.com/photo/water-blue-ocean-dark-blue-37487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E6AEFD-5381-4761-8361-23CACCDA9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610" y="1062113"/>
            <a:ext cx="615111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PROJECT AQUARIUM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D78313-D430-464D-93F6-3789713A75B0}"/>
              </a:ext>
            </a:extLst>
          </p:cNvPr>
          <p:cNvSpPr txBox="1">
            <a:spLocks/>
          </p:cNvSpPr>
          <p:nvPr/>
        </p:nvSpPr>
        <p:spPr>
          <a:xfrm>
            <a:off x="-1242832" y="1843084"/>
            <a:ext cx="9144000" cy="1022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A91863C-7364-48B7-B314-6924AF6FD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779" y="185175"/>
            <a:ext cx="1297396" cy="12988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7" name="TextBox 5">
            <a:extLst>
              <a:ext uri="{FF2B5EF4-FFF2-40B4-BE49-F238E27FC236}">
                <a16:creationId xmlns:a16="http://schemas.microsoft.com/office/drawing/2014/main" id="{36791FF5-FF78-4812-ADBF-AF699FFCB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953724"/>
              </p:ext>
            </p:extLst>
          </p:nvPr>
        </p:nvGraphicFramePr>
        <p:xfrm>
          <a:off x="869860" y="3101535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093FAA2-5558-44CD-89B6-7D9E173D4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1591" y="224247"/>
            <a:ext cx="1466152" cy="13255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B7B21-8EDC-4ED0-A121-94E9D38ECD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4725" y="2527786"/>
            <a:ext cx="5701135" cy="29301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60381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1F8D651-79AD-4615-B1D9-43BE61C9C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92" y="271365"/>
            <a:ext cx="4144758" cy="490635"/>
          </a:xfrm>
        </p:spPr>
        <p:txBody>
          <a:bodyPr>
            <a:normAutofit fontScale="90000"/>
          </a:bodyPr>
          <a:lstStyle/>
          <a:p>
            <a:r>
              <a:rPr lang="en-US" dirty="0"/>
              <a:t>#Fire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9E2FD36-9A92-4BF3-99EB-CACB9D9D5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66675"/>
            <a:ext cx="6705600" cy="670948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041452A-A86C-4514-81A4-3BF63A004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42" y="615434"/>
            <a:ext cx="42672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Arial Unicode MS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lass that are used to make bullets out the gun.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 help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bullet go out off gun at right place and speed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6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30A58A0-9327-4FCF-B759-E8964541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2154" y="309030"/>
            <a:ext cx="2651168" cy="8114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#Level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8EBB149-F3B1-4855-B5C8-BAE156A06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563" y="1108284"/>
            <a:ext cx="432435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Class to declare each level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Arial Unicode MS"/>
              </a:rPr>
              <a:t>Choose which fish will be our enemy this round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BD8AFE5-5426-4F07-B250-EE96DCEF9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75" y="-1"/>
            <a:ext cx="6373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2684B4-9CD2-4827-947C-BCA239A0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3" y="200172"/>
            <a:ext cx="4388412" cy="8795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#LevelDesign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00719FC-DA99-4840-8303-67A4C1414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63F3AC7-7D3A-4CE9-813F-A6B8782CAB80}"/>
              </a:ext>
            </a:extLst>
          </p:cNvPr>
          <p:cNvSpPr txBox="1"/>
          <p:nvPr/>
        </p:nvSpPr>
        <p:spPr>
          <a:xfrm>
            <a:off x="40593" y="1966450"/>
            <a:ext cx="51658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class </a:t>
            </a:r>
            <a:r>
              <a:rPr lang="en-US" altLang="en-US" sz="2000" dirty="0">
                <a:latin typeface="Arial Unicode MS"/>
              </a:rPr>
              <a:t>use to design each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 Unicode MS"/>
              </a:rPr>
              <a:t>How many fish, fish hp, boss,…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4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FF1AE4E-B7AC-4616-9D16-768CEE2BE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837" y="0"/>
            <a:ext cx="7060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30A58A0-9327-4FCF-B759-E8964541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7" y="309030"/>
            <a:ext cx="3266059" cy="8114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dirty="0"/>
              <a:t>#ShooterLevel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8EBB149-F3B1-4855-B5C8-BAE156A06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453" y="1428250"/>
            <a:ext cx="43243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class use to create the gun.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ADE2B4D-4D81-4DAA-AB16-2AE2D2438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235430" cy="6858000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C961B84E-2CB0-43A8-A9FE-1A6D36F3A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9" y="2770524"/>
            <a:ext cx="1218795" cy="2351557"/>
          </a:xfrm>
          <a:prstGeom prst="rect">
            <a:avLst/>
          </a:prstGeom>
        </p:spPr>
      </p:pic>
      <p:pic>
        <p:nvPicPr>
          <p:cNvPr id="12" name="Hình ảnh 11" descr="Ảnh có chứa văn bản, mẫu họa&#10;&#10;Mô tả được tạo tự động">
            <a:extLst>
              <a:ext uri="{FF2B5EF4-FFF2-40B4-BE49-F238E27FC236}">
                <a16:creationId xmlns:a16="http://schemas.microsoft.com/office/drawing/2014/main" id="{CCD405EF-B970-4BE5-9CF4-F9FFDD1E1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124" y="2269669"/>
            <a:ext cx="1000265" cy="1676634"/>
          </a:xfrm>
          <a:prstGeom prst="rect">
            <a:avLst/>
          </a:prstGeom>
        </p:spPr>
      </p:pic>
      <p:pic>
        <p:nvPicPr>
          <p:cNvPr id="14" name="Hình ảnh 13" descr="Ảnh có chứa tím, tối&#10;&#10;Mô tả được tạo tự động">
            <a:extLst>
              <a:ext uri="{FF2B5EF4-FFF2-40B4-BE49-F238E27FC236}">
                <a16:creationId xmlns:a16="http://schemas.microsoft.com/office/drawing/2014/main" id="{0E5DADF5-3ED0-449B-838D-4970C5798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126" y="3451230"/>
            <a:ext cx="155279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4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2684B4-9CD2-4827-947C-BCA239A0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49" y="103699"/>
            <a:ext cx="5391928" cy="8795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#OpeningWindow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00719FC-DA99-4840-8303-67A4C1414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63F3AC7-7D3A-4CE9-813F-A6B8782CAB80}"/>
              </a:ext>
            </a:extLst>
          </p:cNvPr>
          <p:cNvSpPr txBox="1"/>
          <p:nvPr/>
        </p:nvSpPr>
        <p:spPr>
          <a:xfrm>
            <a:off x="3270" y="1304969"/>
            <a:ext cx="51658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to create the window for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 Unicode MS"/>
              </a:rPr>
              <a:t>Set the background for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4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585BF2F-3176-4CD2-850B-98565216D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38" y="-1"/>
            <a:ext cx="709969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95F98-E8B5-4832-94CB-5A8B5EF12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36" y="3061526"/>
            <a:ext cx="4431556" cy="244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8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2684B4-9CD2-4827-947C-BCA239A0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551"/>
            <a:ext cx="5008778" cy="8795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#MenuWindow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00719FC-DA99-4840-8303-67A4C1414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63F3AC7-7D3A-4CE9-813F-A6B8782CAB80}"/>
              </a:ext>
            </a:extLst>
          </p:cNvPr>
          <p:cNvSpPr txBox="1"/>
          <p:nvPr/>
        </p:nvSpPr>
        <p:spPr>
          <a:xfrm>
            <a:off x="128142" y="1888628"/>
            <a:ext cx="5165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create a window that have play and exit button</a:t>
            </a:r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EA7EFAE-6DC3-4C51-8345-4A212DA8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778" y="0"/>
            <a:ext cx="719607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A1FBA-E5F0-4618-ACBD-3788333A0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87" y="2952636"/>
            <a:ext cx="4917363" cy="26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30A58A0-9327-4FCF-B759-E8964541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2154" y="309030"/>
            <a:ext cx="3291234" cy="8114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dirty="0"/>
              <a:t>#PlayWindow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B5AB3C3-4412-44BE-88F8-86DC01F78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538" y="1156263"/>
            <a:ext cx="55392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 a window that the user can select the level to start game.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Make sure the window close at the right time.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0F33276-EB63-4085-84AC-1758188B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"/>
            <a:ext cx="658553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83588-D3F0-4AB3-9AF0-DD9F5DF62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50" y="2577830"/>
            <a:ext cx="5200038" cy="35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3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C4479-FB60-4F79-91E2-A5A4D82C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9" y="453798"/>
            <a:ext cx="2103973" cy="356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E4C83-1D3C-498F-842D-4A660D6C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69" y="1467329"/>
            <a:ext cx="2176015" cy="425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52A96-75A0-418F-9BA0-C89DBADB2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18" y="2739747"/>
            <a:ext cx="2149566" cy="53135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C4F5E-D584-4E59-9C4A-B978F001FF26}"/>
              </a:ext>
            </a:extLst>
          </p:cNvPr>
          <p:cNvCxnSpPr/>
          <p:nvPr/>
        </p:nvCxnSpPr>
        <p:spPr>
          <a:xfrm>
            <a:off x="1527142" y="873046"/>
            <a:ext cx="0" cy="40899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5D9E35-2991-41EF-9D40-E68835D18276}"/>
              </a:ext>
            </a:extLst>
          </p:cNvPr>
          <p:cNvCxnSpPr>
            <a:cxnSpLocks/>
          </p:cNvCxnSpPr>
          <p:nvPr/>
        </p:nvCxnSpPr>
        <p:spPr>
          <a:xfrm>
            <a:off x="1527142" y="1986981"/>
            <a:ext cx="0" cy="6396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F829EB-3DCF-490A-AD46-3930F23C7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881" y="398549"/>
            <a:ext cx="837616" cy="476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E376C3-ADC1-4FAD-90D9-3DA4F2059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760" y="228868"/>
            <a:ext cx="1094480" cy="8834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6C52A-F842-476B-8549-88AF1B7542B5}"/>
              </a:ext>
            </a:extLst>
          </p:cNvPr>
          <p:cNvCxnSpPr>
            <a:cxnSpLocks/>
          </p:cNvCxnSpPr>
          <p:nvPr/>
        </p:nvCxnSpPr>
        <p:spPr>
          <a:xfrm>
            <a:off x="4469192" y="631957"/>
            <a:ext cx="988244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B125A9E-304A-4FF9-B75E-E553B29D5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266" y="362839"/>
            <a:ext cx="1308792" cy="5102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EE835A-BD56-447D-B501-9327D02AA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66" y="1841499"/>
            <a:ext cx="1308792" cy="4326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BD832A-AA3E-4832-A20B-4A6FC337E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974" y="3271100"/>
            <a:ext cx="1509375" cy="43301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04D3CC-DCA5-4084-9F44-C6ACBC08257E}"/>
              </a:ext>
            </a:extLst>
          </p:cNvPr>
          <p:cNvCxnSpPr>
            <a:cxnSpLocks/>
          </p:cNvCxnSpPr>
          <p:nvPr/>
        </p:nvCxnSpPr>
        <p:spPr>
          <a:xfrm>
            <a:off x="6851659" y="335870"/>
            <a:ext cx="1217685" cy="2387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3B09B7-2DF3-4839-B06D-53516D418F71}"/>
              </a:ext>
            </a:extLst>
          </p:cNvPr>
          <p:cNvCxnSpPr>
            <a:cxnSpLocks/>
          </p:cNvCxnSpPr>
          <p:nvPr/>
        </p:nvCxnSpPr>
        <p:spPr>
          <a:xfrm>
            <a:off x="6734564" y="711213"/>
            <a:ext cx="1743874" cy="937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6439F6-14FE-41CB-8366-63F6E22101AB}"/>
              </a:ext>
            </a:extLst>
          </p:cNvPr>
          <p:cNvCxnSpPr>
            <a:cxnSpLocks/>
          </p:cNvCxnSpPr>
          <p:nvPr/>
        </p:nvCxnSpPr>
        <p:spPr>
          <a:xfrm>
            <a:off x="6754158" y="1009595"/>
            <a:ext cx="1851684" cy="215035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A54BBCE-BADA-4485-9AF9-D6A5298B2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0890" y="1294744"/>
            <a:ext cx="1242016" cy="88349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73DEC7-C2A0-4853-B700-6D98751E119D}"/>
              </a:ext>
            </a:extLst>
          </p:cNvPr>
          <p:cNvCxnSpPr>
            <a:cxnSpLocks/>
          </p:cNvCxnSpPr>
          <p:nvPr/>
        </p:nvCxnSpPr>
        <p:spPr>
          <a:xfrm>
            <a:off x="3970413" y="1088841"/>
            <a:ext cx="1369928" cy="55945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FA84AD6-A40B-4DE3-A49F-6C47DC7AC9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9302" y="1680200"/>
            <a:ext cx="1145669" cy="70649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E99924-1690-4590-B934-874BA48DD639}"/>
              </a:ext>
            </a:extLst>
          </p:cNvPr>
          <p:cNvCxnSpPr>
            <a:cxnSpLocks/>
          </p:cNvCxnSpPr>
          <p:nvPr/>
        </p:nvCxnSpPr>
        <p:spPr>
          <a:xfrm flipH="1" flipV="1">
            <a:off x="9775596" y="670616"/>
            <a:ext cx="1297164" cy="93708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F4AE48-7D05-478C-B4FB-C63D32D618C7}"/>
              </a:ext>
            </a:extLst>
          </p:cNvPr>
          <p:cNvCxnSpPr>
            <a:cxnSpLocks/>
          </p:cNvCxnSpPr>
          <p:nvPr/>
        </p:nvCxnSpPr>
        <p:spPr>
          <a:xfrm flipH="1" flipV="1">
            <a:off x="9706712" y="2060533"/>
            <a:ext cx="973936" cy="484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5F4298-740A-4138-82CB-CCBFB58A3723}"/>
              </a:ext>
            </a:extLst>
          </p:cNvPr>
          <p:cNvCxnSpPr>
            <a:cxnSpLocks/>
          </p:cNvCxnSpPr>
          <p:nvPr/>
        </p:nvCxnSpPr>
        <p:spPr>
          <a:xfrm flipH="1">
            <a:off x="9879291" y="2739747"/>
            <a:ext cx="1522846" cy="74786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04F5012-7A0E-4A8D-83D9-2543D4CB84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3314" y="3271100"/>
            <a:ext cx="1554098" cy="65975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9BEE279-D358-47B0-831F-6BD8E3FB5BE2}"/>
              </a:ext>
            </a:extLst>
          </p:cNvPr>
          <p:cNvSpPr txBox="1"/>
          <p:nvPr/>
        </p:nvSpPr>
        <p:spPr>
          <a:xfrm>
            <a:off x="5207811" y="3231647"/>
            <a:ext cx="115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Interface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C60699-64FC-4735-A051-D3FF725E6627}"/>
              </a:ext>
            </a:extLst>
          </p:cNvPr>
          <p:cNvCxnSpPr>
            <a:cxnSpLocks/>
          </p:cNvCxnSpPr>
          <p:nvPr/>
        </p:nvCxnSpPr>
        <p:spPr>
          <a:xfrm flipV="1">
            <a:off x="6291891" y="810117"/>
            <a:ext cx="1857083" cy="2195306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48477A8-2D59-4517-8A56-B2533463C91F}"/>
              </a:ext>
            </a:extLst>
          </p:cNvPr>
          <p:cNvCxnSpPr>
            <a:cxnSpLocks/>
          </p:cNvCxnSpPr>
          <p:nvPr/>
        </p:nvCxnSpPr>
        <p:spPr>
          <a:xfrm flipV="1">
            <a:off x="6444291" y="2197469"/>
            <a:ext cx="1688955" cy="96035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628B452-9B50-4D64-838B-09E35B9E2EC7}"/>
              </a:ext>
            </a:extLst>
          </p:cNvPr>
          <p:cNvCxnSpPr>
            <a:cxnSpLocks/>
          </p:cNvCxnSpPr>
          <p:nvPr/>
        </p:nvCxnSpPr>
        <p:spPr>
          <a:xfrm>
            <a:off x="6712906" y="3586672"/>
            <a:ext cx="1276537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AED7D7-BA51-49A1-889B-0AD074F27636}"/>
              </a:ext>
            </a:extLst>
          </p:cNvPr>
          <p:cNvCxnSpPr>
            <a:cxnSpLocks/>
          </p:cNvCxnSpPr>
          <p:nvPr/>
        </p:nvCxnSpPr>
        <p:spPr>
          <a:xfrm flipV="1">
            <a:off x="6754158" y="716011"/>
            <a:ext cx="1343872" cy="751318"/>
          </a:xfrm>
          <a:prstGeom prst="straightConnector1">
            <a:avLst/>
          </a:prstGeom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F59E398-54B5-4799-9BB8-00144F5758F7}"/>
              </a:ext>
            </a:extLst>
          </p:cNvPr>
          <p:cNvCxnSpPr>
            <a:cxnSpLocks/>
          </p:cNvCxnSpPr>
          <p:nvPr/>
        </p:nvCxnSpPr>
        <p:spPr>
          <a:xfrm>
            <a:off x="6734675" y="1782388"/>
            <a:ext cx="1379088" cy="326623"/>
          </a:xfrm>
          <a:prstGeom prst="straightConnector1">
            <a:avLst/>
          </a:prstGeom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47C05BE-27A9-46DF-906E-613161EAB136}"/>
              </a:ext>
            </a:extLst>
          </p:cNvPr>
          <p:cNvCxnSpPr>
            <a:cxnSpLocks/>
          </p:cNvCxnSpPr>
          <p:nvPr/>
        </p:nvCxnSpPr>
        <p:spPr>
          <a:xfrm>
            <a:off x="6707893" y="2274157"/>
            <a:ext cx="1334782" cy="1111434"/>
          </a:xfrm>
          <a:prstGeom prst="straightConnector1">
            <a:avLst/>
          </a:prstGeom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8B1D958F-B640-40EC-933F-587CD75A64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9366" y="5161225"/>
            <a:ext cx="1764853" cy="53135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ECA2E23-848A-42D8-AF5B-AD71C0FC59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1353" y="5200600"/>
            <a:ext cx="1955898" cy="452604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632CA4-790E-4775-8B65-9AA20933FFED}"/>
              </a:ext>
            </a:extLst>
          </p:cNvPr>
          <p:cNvCxnSpPr>
            <a:cxnSpLocks/>
          </p:cNvCxnSpPr>
          <p:nvPr/>
        </p:nvCxnSpPr>
        <p:spPr>
          <a:xfrm flipV="1">
            <a:off x="6851659" y="3905199"/>
            <a:ext cx="1626779" cy="112871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DC29467-461F-4730-8D6C-15D57F722374}"/>
              </a:ext>
            </a:extLst>
          </p:cNvPr>
          <p:cNvCxnSpPr>
            <a:cxnSpLocks/>
          </p:cNvCxnSpPr>
          <p:nvPr/>
        </p:nvCxnSpPr>
        <p:spPr>
          <a:xfrm flipH="1" flipV="1">
            <a:off x="9558058" y="3930859"/>
            <a:ext cx="919836" cy="11572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6DA4D6-75B3-4C37-BEE1-41B50F9422FB}"/>
              </a:ext>
            </a:extLst>
          </p:cNvPr>
          <p:cNvCxnSpPr>
            <a:cxnSpLocks/>
          </p:cNvCxnSpPr>
          <p:nvPr/>
        </p:nvCxnSpPr>
        <p:spPr>
          <a:xfrm>
            <a:off x="8915708" y="955707"/>
            <a:ext cx="1" cy="76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1FFAE22-6357-4357-9128-AEBEECAAD125}"/>
              </a:ext>
            </a:extLst>
          </p:cNvPr>
          <p:cNvCxnSpPr>
            <a:cxnSpLocks/>
          </p:cNvCxnSpPr>
          <p:nvPr/>
        </p:nvCxnSpPr>
        <p:spPr>
          <a:xfrm>
            <a:off x="8955491" y="2395995"/>
            <a:ext cx="1" cy="76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33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2913022-DBDB-4C55-897D-4BED7BCE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Hình ảnh 15" descr="Ảnh có chứa văn bản, máy tính&#10;&#10;Mô tả được tạo tự động">
            <a:extLst>
              <a:ext uri="{FF2B5EF4-FFF2-40B4-BE49-F238E27FC236}">
                <a16:creationId xmlns:a16="http://schemas.microsoft.com/office/drawing/2014/main" id="{97BAD396-4258-41AB-9DD9-09BF1940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Hình ảnh 28" descr="Ảnh có chứa văn bản, mẫu họa&#10;&#10;Mô tả được tạo tự động">
            <a:extLst>
              <a:ext uri="{FF2B5EF4-FFF2-40B4-BE49-F238E27FC236}">
                <a16:creationId xmlns:a16="http://schemas.microsoft.com/office/drawing/2014/main" id="{57435E49-CFDE-4853-A2E0-55903AD55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4511">
            <a:off x="8376308" y="3143654"/>
            <a:ext cx="2111219" cy="3538804"/>
          </a:xfrm>
          <a:prstGeom prst="rect">
            <a:avLst/>
          </a:prstGeom>
        </p:spPr>
      </p:pic>
      <p:pic>
        <p:nvPicPr>
          <p:cNvPr id="25" name="Hình ảnh 24" descr="Ảnh có chứa văn bản, đèn&#10;&#10;Mô tả được tạo tự động">
            <a:extLst>
              <a:ext uri="{FF2B5EF4-FFF2-40B4-BE49-F238E27FC236}">
                <a16:creationId xmlns:a16="http://schemas.microsoft.com/office/drawing/2014/main" id="{49A6DC0A-18C7-4A95-97DD-BF7E97A1F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86" y="2145140"/>
            <a:ext cx="1362265" cy="1438476"/>
          </a:xfrm>
          <a:prstGeom prst="rect">
            <a:avLst/>
          </a:prstGeom>
        </p:spPr>
      </p:pic>
      <p:pic>
        <p:nvPicPr>
          <p:cNvPr id="31" name="Hình ảnh 30" descr="Ảnh có chứa tím, tối&#10;&#10;Mô tả được tạo tự động">
            <a:extLst>
              <a:ext uri="{FF2B5EF4-FFF2-40B4-BE49-F238E27FC236}">
                <a16:creationId xmlns:a16="http://schemas.microsoft.com/office/drawing/2014/main" id="{9C98C5A7-AA9E-4628-8B69-E3BC73D00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6" y="4077251"/>
            <a:ext cx="2780749" cy="2780749"/>
          </a:xfrm>
          <a:prstGeom prst="rect">
            <a:avLst/>
          </a:prstGeom>
        </p:spPr>
      </p:pic>
      <p:pic>
        <p:nvPicPr>
          <p:cNvPr id="27" name="Hình ảnh 26" descr="Ảnh có chứa văn bản&#10;&#10;Mô tả được tạo tự động">
            <a:extLst>
              <a:ext uri="{FF2B5EF4-FFF2-40B4-BE49-F238E27FC236}">
                <a16:creationId xmlns:a16="http://schemas.microsoft.com/office/drawing/2014/main" id="{0D08046D-19A4-4DB4-AC7D-D3C8DD7EA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128">
            <a:off x="1118448" y="2765827"/>
            <a:ext cx="2158730" cy="4165079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7A800C2A-E248-413B-A9A1-2CBA5DF68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219" y="-74954"/>
            <a:ext cx="4107561" cy="3956290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Inspiration from the game “Space Invaders !” and the blue of sea we create a game named “Aquarium”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AA20BBB-D06A-4CC3-8009-7EF2A067D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320041"/>
            <a:ext cx="9570998" cy="5981873"/>
          </a:xfrm>
          <a:prstGeom prst="rect">
            <a:avLst/>
          </a:prstGeom>
        </p:spPr>
      </p:pic>
      <p:pic>
        <p:nvPicPr>
          <p:cNvPr id="15" name="Hình ảnh 14" descr="Ảnh có chứa nước, ngoài trời, đại dương, sóng&#10;&#10;Mô tả được tạo tự động">
            <a:extLst>
              <a:ext uri="{FF2B5EF4-FFF2-40B4-BE49-F238E27FC236}">
                <a16:creationId xmlns:a16="http://schemas.microsoft.com/office/drawing/2014/main" id="{6D3E9E77-FA3D-49AC-8915-9ADC0CAB2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19189" y="320040"/>
            <a:ext cx="8972811" cy="5981874"/>
          </a:xfrm>
          <a:prstGeom prst="rect">
            <a:avLst/>
          </a:prstGeom>
        </p:spPr>
      </p:pic>
      <p:pic>
        <p:nvPicPr>
          <p:cNvPr id="35" name="Hình ảnh 34" descr="Ảnh có chứa mẫu họa&#10;&#10;Mô tả được tạo tự động">
            <a:extLst>
              <a:ext uri="{FF2B5EF4-FFF2-40B4-BE49-F238E27FC236}">
                <a16:creationId xmlns:a16="http://schemas.microsoft.com/office/drawing/2014/main" id="{4D7CC780-C395-4C82-825A-079C01E6E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03" y="3256269"/>
            <a:ext cx="980007" cy="1169686"/>
          </a:xfrm>
          <a:prstGeom prst="rect">
            <a:avLst/>
          </a:prstGeom>
        </p:spPr>
      </p:pic>
      <p:pic>
        <p:nvPicPr>
          <p:cNvPr id="37" name="Hình ảnh 36" descr="Ảnh có chứa mẫu họa&#10;&#10;Mô tả được tạo tự động">
            <a:extLst>
              <a:ext uri="{FF2B5EF4-FFF2-40B4-BE49-F238E27FC236}">
                <a16:creationId xmlns:a16="http://schemas.microsoft.com/office/drawing/2014/main" id="{66305EAD-EB65-4998-B661-6AC6B69AC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17" y="1799811"/>
            <a:ext cx="590632" cy="704948"/>
          </a:xfrm>
          <a:prstGeom prst="rect">
            <a:avLst/>
          </a:prstGeom>
        </p:spPr>
      </p:pic>
      <p:pic>
        <p:nvPicPr>
          <p:cNvPr id="39" name="Hình ảnh 38" descr="Ảnh có chứa mẫu họa&#10;&#10;Mô tả được tạo tự động">
            <a:extLst>
              <a:ext uri="{FF2B5EF4-FFF2-40B4-BE49-F238E27FC236}">
                <a16:creationId xmlns:a16="http://schemas.microsoft.com/office/drawing/2014/main" id="{FB5099AD-D3C1-444C-8089-90BFDF3954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507" y="3076525"/>
            <a:ext cx="590632" cy="704948"/>
          </a:xfrm>
          <a:prstGeom prst="rect">
            <a:avLst/>
          </a:prstGeom>
        </p:spPr>
      </p:pic>
      <p:pic>
        <p:nvPicPr>
          <p:cNvPr id="41" name="Hình ảnh 40" descr="Ảnh có chứa văn bản, đèn&#10;&#10;Mô tả được tạo tự động">
            <a:extLst>
              <a:ext uri="{FF2B5EF4-FFF2-40B4-BE49-F238E27FC236}">
                <a16:creationId xmlns:a16="http://schemas.microsoft.com/office/drawing/2014/main" id="{A62A8898-2FD0-4DF2-B0EF-89EFCCF60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17" y="344119"/>
            <a:ext cx="3245020" cy="3426560"/>
          </a:xfrm>
          <a:prstGeom prst="rect">
            <a:avLst/>
          </a:prstGeom>
        </p:spPr>
      </p:pic>
      <p:pic>
        <p:nvPicPr>
          <p:cNvPr id="43" name="Hình ảnh 42" descr="Ảnh có chứa văn bản&#10;&#10;Mô tả được tạo tự động">
            <a:extLst>
              <a:ext uri="{FF2B5EF4-FFF2-40B4-BE49-F238E27FC236}">
                <a16:creationId xmlns:a16="http://schemas.microsoft.com/office/drawing/2014/main" id="{2AC02CB1-293C-4960-A1B8-F8B2C49AC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537">
            <a:off x="844438" y="2937135"/>
            <a:ext cx="2158730" cy="4165079"/>
          </a:xfrm>
          <a:prstGeom prst="rect">
            <a:avLst/>
          </a:prstGeom>
        </p:spPr>
      </p:pic>
      <p:pic>
        <p:nvPicPr>
          <p:cNvPr id="45" name="Hình ảnh 44" descr="Ảnh có chứa văn bản, mẫu họa&#10;&#10;Mô tả được tạo tự động">
            <a:extLst>
              <a:ext uri="{FF2B5EF4-FFF2-40B4-BE49-F238E27FC236}">
                <a16:creationId xmlns:a16="http://schemas.microsoft.com/office/drawing/2014/main" id="{4E11DA00-5B74-448F-9DD4-35501C9C4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7716">
            <a:off x="8632200" y="3032038"/>
            <a:ext cx="2167210" cy="3632655"/>
          </a:xfrm>
          <a:prstGeom prst="rect">
            <a:avLst/>
          </a:prstGeom>
        </p:spPr>
      </p:pic>
      <p:pic>
        <p:nvPicPr>
          <p:cNvPr id="47" name="Hình ảnh 46" descr="Ảnh có chứa tím, tối&#10;&#10;Mô tả được tạo tự động">
            <a:extLst>
              <a:ext uri="{FF2B5EF4-FFF2-40B4-BE49-F238E27FC236}">
                <a16:creationId xmlns:a16="http://schemas.microsoft.com/office/drawing/2014/main" id="{CB211EAB-4738-4C83-A020-F208852A1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26" y="3136457"/>
            <a:ext cx="3165457" cy="3165457"/>
          </a:xfrm>
          <a:prstGeom prst="rect">
            <a:avLst/>
          </a:prstGeom>
        </p:spPr>
      </p:pic>
      <p:pic>
        <p:nvPicPr>
          <p:cNvPr id="49" name="Hình ảnh 48">
            <a:extLst>
              <a:ext uri="{FF2B5EF4-FFF2-40B4-BE49-F238E27FC236}">
                <a16:creationId xmlns:a16="http://schemas.microsoft.com/office/drawing/2014/main" id="{485CE660-7B84-4993-BC9D-3B84CE6C4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6" y="0"/>
            <a:ext cx="12090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5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5.55112E-17 L -0.0612 0.04005 C -0.07396 0.04907 -0.0931 0.05394 -0.11315 0.05394 C -0.13593 0.05394 -0.15429 0.04907 -0.16705 0.04005 L -0.22812 5.55112E-17 " pathEditMode="relative" rAng="0" ptsTypes="AAAAA">
                                      <p:cBhvr>
                                        <p:cTn id="3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06" y="268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44D040-F85D-4712-8667-50804A180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328" y="246386"/>
            <a:ext cx="6622379" cy="647756"/>
          </a:xfrm>
        </p:spPr>
        <p:txBody>
          <a:bodyPr anchor="ctr">
            <a:normAutofit fontScale="90000"/>
          </a:bodyPr>
          <a:lstStyle/>
          <a:p>
            <a:r>
              <a:rPr lang="en-US" sz="5200" dirty="0">
                <a:solidFill>
                  <a:schemeClr val="tx1">
                    <a:lumMod val="75000"/>
                  </a:schemeClr>
                </a:solidFill>
              </a:rPr>
              <a:t>CONTROL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343945A-FC5A-4789-BF51-051FA600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336" y="5017566"/>
            <a:ext cx="647756" cy="647756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250D84F-8EA6-40DA-AB6E-7A68D4926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336" y="5823211"/>
            <a:ext cx="647756" cy="647756"/>
          </a:xfrm>
          <a:prstGeom prst="rect">
            <a:avLst/>
          </a:prstGeom>
        </p:spPr>
      </p:pic>
      <p:pic>
        <p:nvPicPr>
          <p:cNvPr id="10" name="Hình ảnh 9" descr="Ảnh có chứa vàng&#10;&#10;Mô tả được tạo tự động">
            <a:extLst>
              <a:ext uri="{FF2B5EF4-FFF2-40B4-BE49-F238E27FC236}">
                <a16:creationId xmlns:a16="http://schemas.microsoft.com/office/drawing/2014/main" id="{74D8E91F-493F-49CA-9EDD-8101658A64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12" y="5823211"/>
            <a:ext cx="655377" cy="655377"/>
          </a:xfrm>
          <a:prstGeom prst="rect">
            <a:avLst/>
          </a:prstGeom>
        </p:spPr>
      </p:pic>
      <p:pic>
        <p:nvPicPr>
          <p:cNvPr id="12" name="Hình ảnh 11" descr="Ảnh có chứa vàng&#10;&#10;Mô tả được tạo tự động">
            <a:extLst>
              <a:ext uri="{FF2B5EF4-FFF2-40B4-BE49-F238E27FC236}">
                <a16:creationId xmlns:a16="http://schemas.microsoft.com/office/drawing/2014/main" id="{1FEF697D-045A-495F-A3FC-D5E0085B12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39" y="5815589"/>
            <a:ext cx="640135" cy="640135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4E89E127-A099-4321-A27B-A3EB19362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00" y="1042410"/>
            <a:ext cx="6457978" cy="3579959"/>
          </a:xfrm>
          <a:prstGeom prst="rect">
            <a:avLst/>
          </a:prstGeom>
        </p:spPr>
      </p:pic>
      <p:pic>
        <p:nvPicPr>
          <p:cNvPr id="20" name="Hình ảnh 19" descr="Ảnh có chứa văn bản, mẫu họa&#10;&#10;Mô tả được tạo tự động">
            <a:extLst>
              <a:ext uri="{FF2B5EF4-FFF2-40B4-BE49-F238E27FC236}">
                <a16:creationId xmlns:a16="http://schemas.microsoft.com/office/drawing/2014/main" id="{B43F61CB-0DD6-44BC-80DD-072AF99D76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47" y="3177354"/>
            <a:ext cx="862083" cy="1445015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E5C94B45-66FA-4A31-8A42-6510CD0FF2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779" y="5827021"/>
            <a:ext cx="640135" cy="640135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3BEEC3FB-A5D4-44E4-B36F-C4675E8EA1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13484" y="3050886"/>
            <a:ext cx="243096" cy="272896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756ABAA-2EFB-4BCB-BA11-66B4AC62D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2793" y="3036993"/>
            <a:ext cx="244582" cy="274564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FF4324D4-12D9-4798-A0D2-1199A853A4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2793" y="3029086"/>
            <a:ext cx="244582" cy="274564"/>
          </a:xfrm>
          <a:prstGeom prst="rect">
            <a:avLst/>
          </a:prstGeom>
        </p:spPr>
      </p:pic>
      <p:pic>
        <p:nvPicPr>
          <p:cNvPr id="28" name="Hình ảnh 27" descr="Ảnh có chứa văn bản, đèn&#10;&#10;Mô tả được tạo tự động">
            <a:extLst>
              <a:ext uri="{FF2B5EF4-FFF2-40B4-BE49-F238E27FC236}">
                <a16:creationId xmlns:a16="http://schemas.microsoft.com/office/drawing/2014/main" id="{3A444D9B-696E-4015-BB34-FDE087817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85" y="997984"/>
            <a:ext cx="1052989" cy="111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84144"/>
      </p:ext>
    </p:extLst>
  </p:cSld>
  <p:clrMapOvr>
    <a:masterClrMapping/>
  </p:clrMapOvr>
  <p:transition spd="slow" advTm="1876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9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741 L -0.1086 0.007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9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4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8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6 0.00741 L -0.00729 0.00579 L -0.0069 0.00648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8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9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4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7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741 L 0.10989 0.00671 " pathEditMode="relative" ptsTypes="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7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9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4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6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24 0.00741 L 0.00052 0.00694 " pathEditMode="relative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6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9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4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9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4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4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00065 -0.21435 " pathEditMode="relative" rAng="0" ptsTypes="AA">
                                      <p:cBhvr>
                                        <p:cTn id="45" dur="1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8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8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8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278 L -0.00026 -0.20717 " pathEditMode="relative" rAng="0" ptsTypes="AA">
                                      <p:cBhvr>
                                        <p:cTn id="54" dur="1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2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2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2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200"/>
                            </p:stCondLst>
                            <p:childTnLst>
                              <p:par>
                                <p:cTn id="65" presetID="45" presetClass="exit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59515A41-5A00-4521-AA78-F5BDA91C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627"/>
            <a:ext cx="10353762" cy="970450"/>
          </a:xfrm>
        </p:spPr>
        <p:txBody>
          <a:bodyPr/>
          <a:lstStyle/>
          <a:p>
            <a:r>
              <a:rPr lang="en-US" dirty="0"/>
              <a:t>Level 1 </a:t>
            </a:r>
          </a:p>
        </p:txBody>
      </p:sp>
      <p:pic>
        <p:nvPicPr>
          <p:cNvPr id="20" name="Hình ảnh 19" descr="Ảnh có chứa văn bản&#10;&#10;Mô tả được tạo tự động">
            <a:extLst>
              <a:ext uri="{FF2B5EF4-FFF2-40B4-BE49-F238E27FC236}">
                <a16:creationId xmlns:a16="http://schemas.microsoft.com/office/drawing/2014/main" id="{EF029566-2961-4895-97D7-C7E8ACF8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74" y="1219200"/>
            <a:ext cx="6852026" cy="457186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3E944F5D-16CD-4861-A09C-A5979D8A12A4}"/>
              </a:ext>
            </a:extLst>
          </p:cNvPr>
          <p:cNvSpPr/>
          <p:nvPr/>
        </p:nvSpPr>
        <p:spPr>
          <a:xfrm>
            <a:off x="265322" y="118120"/>
            <a:ext cx="3415004" cy="6067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CAD72BC1-04BF-409E-A206-7D2820654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12" y="615255"/>
            <a:ext cx="1109274" cy="980663"/>
          </a:xfrm>
          <a:prstGeom prst="rect">
            <a:avLst/>
          </a:prstGeom>
        </p:spPr>
      </p:pic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61A91A3E-621B-4038-94F6-1B35DE264ED0}"/>
              </a:ext>
            </a:extLst>
          </p:cNvPr>
          <p:cNvSpPr txBox="1"/>
          <p:nvPr/>
        </p:nvSpPr>
        <p:spPr>
          <a:xfrm>
            <a:off x="622400" y="672588"/>
            <a:ext cx="1334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Name: Fish</a:t>
            </a:r>
          </a:p>
          <a:p>
            <a:r>
              <a:rPr lang="en-US" dirty="0"/>
              <a:t>HP     </a:t>
            </a:r>
            <a:r>
              <a:rPr lang="en-US"/>
              <a:t>: 10</a:t>
            </a:r>
            <a:br>
              <a:rPr lang="en-US" dirty="0"/>
            </a:br>
            <a:endParaRPr lang="en-US" dirty="0"/>
          </a:p>
        </p:txBody>
      </p:sp>
      <p:pic>
        <p:nvPicPr>
          <p:cNvPr id="37" name="Hình ảnh 36" descr="Ảnh có chứa văn bản&#10;&#10;Mô tả được tạo tự động">
            <a:extLst>
              <a:ext uri="{FF2B5EF4-FFF2-40B4-BE49-F238E27FC236}">
                <a16:creationId xmlns:a16="http://schemas.microsoft.com/office/drawing/2014/main" id="{B1E916BD-C292-449B-AB1F-544ED719D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10" y="1919791"/>
            <a:ext cx="1057748" cy="1685282"/>
          </a:xfrm>
          <a:prstGeom prst="rect">
            <a:avLst/>
          </a:prstGeom>
        </p:spPr>
      </p:pic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44CFB531-8A31-420A-B610-32690C1CF802}"/>
              </a:ext>
            </a:extLst>
          </p:cNvPr>
          <p:cNvSpPr txBox="1"/>
          <p:nvPr/>
        </p:nvSpPr>
        <p:spPr>
          <a:xfrm>
            <a:off x="1777241" y="2469501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: Gun LV1</a:t>
            </a:r>
          </a:p>
          <a:p>
            <a:r>
              <a:rPr lang="en-US" dirty="0"/>
              <a:t>Dame </a:t>
            </a:r>
            <a:r>
              <a:rPr lang="en-US"/>
              <a:t>: 10</a:t>
            </a:r>
            <a:endParaRPr lang="en-US" dirty="0"/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F5D0CC76-D385-4E17-B544-BDE97C00226F}"/>
              </a:ext>
            </a:extLst>
          </p:cNvPr>
          <p:cNvSpPr txBox="1"/>
          <p:nvPr/>
        </p:nvSpPr>
        <p:spPr>
          <a:xfrm>
            <a:off x="1295435" y="3717821"/>
            <a:ext cx="117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F585EAC8-0B1A-4B74-9E33-4BC22618B76B}"/>
              </a:ext>
            </a:extLst>
          </p:cNvPr>
          <p:cNvSpPr txBox="1"/>
          <p:nvPr/>
        </p:nvSpPr>
        <p:spPr>
          <a:xfrm>
            <a:off x="1414017" y="380047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MISSON</a:t>
            </a: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0E06B485-AE6C-4063-9F5B-0A2739688CF6}"/>
              </a:ext>
            </a:extLst>
          </p:cNvPr>
          <p:cNvSpPr txBox="1"/>
          <p:nvPr/>
        </p:nvSpPr>
        <p:spPr>
          <a:xfrm>
            <a:off x="416147" y="4531276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Kill 30 fish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let the fish get pass.</a:t>
            </a:r>
          </a:p>
        </p:txBody>
      </p:sp>
    </p:spTree>
    <p:extLst>
      <p:ext uri="{BB962C8B-B14F-4D97-AF65-F5344CB8AC3E}">
        <p14:creationId xmlns:p14="http://schemas.microsoft.com/office/powerpoint/2010/main" val="256518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59515A41-5A00-4521-AA78-F5BDA91C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627"/>
            <a:ext cx="10353762" cy="970450"/>
          </a:xfrm>
        </p:spPr>
        <p:txBody>
          <a:bodyPr/>
          <a:lstStyle/>
          <a:p>
            <a:r>
              <a:rPr lang="en-US" dirty="0"/>
              <a:t>Level 2 </a:t>
            </a:r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3E944F5D-16CD-4861-A09C-A5979D8A12A4}"/>
              </a:ext>
            </a:extLst>
          </p:cNvPr>
          <p:cNvSpPr/>
          <p:nvPr/>
        </p:nvSpPr>
        <p:spPr>
          <a:xfrm>
            <a:off x="8050896" y="395354"/>
            <a:ext cx="3415004" cy="6067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61A91A3E-621B-4038-94F6-1B35DE264ED0}"/>
              </a:ext>
            </a:extLst>
          </p:cNvPr>
          <p:cNvSpPr txBox="1"/>
          <p:nvPr/>
        </p:nvSpPr>
        <p:spPr>
          <a:xfrm>
            <a:off x="8290567" y="732604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: Star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HP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: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44CFB531-8A31-420A-B610-32690C1CF802}"/>
              </a:ext>
            </a:extLst>
          </p:cNvPr>
          <p:cNvSpPr txBox="1"/>
          <p:nvPr/>
        </p:nvSpPr>
        <p:spPr>
          <a:xfrm>
            <a:off x="9562815" y="1727050"/>
            <a:ext cx="18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Name : Gun LV2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: 10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F5D0CC76-D385-4E17-B544-BDE97C00226F}"/>
              </a:ext>
            </a:extLst>
          </p:cNvPr>
          <p:cNvSpPr txBox="1"/>
          <p:nvPr/>
        </p:nvSpPr>
        <p:spPr>
          <a:xfrm>
            <a:off x="1295435" y="3717821"/>
            <a:ext cx="117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F585EAC8-0B1A-4B74-9E33-4BC22618B76B}"/>
              </a:ext>
            </a:extLst>
          </p:cNvPr>
          <p:cNvSpPr txBox="1"/>
          <p:nvPr/>
        </p:nvSpPr>
        <p:spPr>
          <a:xfrm>
            <a:off x="9199591" y="399833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MISSON</a:t>
            </a: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0E06B485-AE6C-4063-9F5B-0A2739688CF6}"/>
              </a:ext>
            </a:extLst>
          </p:cNvPr>
          <p:cNvSpPr txBox="1"/>
          <p:nvPr/>
        </p:nvSpPr>
        <p:spPr>
          <a:xfrm>
            <a:off x="8290567" y="4667440"/>
            <a:ext cx="3045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Kill 45 squid to pass.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sto MT" panose="02040603050505030304"/>
              </a:rPr>
              <a:t>Kill the boss.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sto MT" panose="02040603050505030304"/>
              </a:rPr>
              <a:t>Do not let the fish get pass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11DC70F-D39B-49A6-8654-A65F9AC59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7" y="1096347"/>
            <a:ext cx="7285714" cy="4665306"/>
          </a:xfrm>
          <a:prstGeom prst="rect">
            <a:avLst/>
          </a:prstGeom>
        </p:spPr>
      </p:pic>
      <p:pic>
        <p:nvPicPr>
          <p:cNvPr id="7" name="Hình ảnh 6" descr="Ảnh có chứa mẫu họa&#10;&#10;Mô tả được tạo tự động">
            <a:extLst>
              <a:ext uri="{FF2B5EF4-FFF2-40B4-BE49-F238E27FC236}">
                <a16:creationId xmlns:a16="http://schemas.microsoft.com/office/drawing/2014/main" id="{47BA4047-5798-4E3A-A8EC-52CFB18B4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718" y="669103"/>
            <a:ext cx="805955" cy="961946"/>
          </a:xfrm>
          <a:prstGeom prst="rect">
            <a:avLst/>
          </a:prstGeom>
        </p:spPr>
      </p:pic>
      <p:pic>
        <p:nvPicPr>
          <p:cNvPr id="9" name="Hình ảnh 8" descr="Ảnh có chứa văn bản, mẫu họa&#10;&#10;Mô tả được tạo tự động">
            <a:extLst>
              <a:ext uri="{FF2B5EF4-FFF2-40B4-BE49-F238E27FC236}">
                <a16:creationId xmlns:a16="http://schemas.microsoft.com/office/drawing/2014/main" id="{4818303C-382E-4D01-8950-C16D8ED58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25" y="1501882"/>
            <a:ext cx="712726" cy="1194664"/>
          </a:xfrm>
          <a:prstGeom prst="rect">
            <a:avLst/>
          </a:prstGeom>
        </p:spPr>
      </p:pic>
      <p:pic>
        <p:nvPicPr>
          <p:cNvPr id="11" name="Hình ảnh 10" descr="Ảnh có chứa văn bản, đèn&#10;&#10;Mô tả được tạo tự động">
            <a:extLst>
              <a:ext uri="{FF2B5EF4-FFF2-40B4-BE49-F238E27FC236}">
                <a16:creationId xmlns:a16="http://schemas.microsoft.com/office/drawing/2014/main" id="{9DF76423-27FD-4107-A49B-11DFD2AE5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21" y="2559863"/>
            <a:ext cx="1362265" cy="1438476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6298251-8A52-488A-ACA7-C030C037DD8D}"/>
              </a:ext>
            </a:extLst>
          </p:cNvPr>
          <p:cNvSpPr txBox="1"/>
          <p:nvPr/>
        </p:nvSpPr>
        <p:spPr>
          <a:xfrm>
            <a:off x="8209576" y="2775240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   </a:t>
            </a:r>
            <a:r>
              <a:rPr lang="en-US"/>
              <a:t>:    Balrog</a:t>
            </a:r>
            <a:br>
              <a:rPr lang="en-US" dirty="0"/>
            </a:br>
            <a:r>
              <a:rPr lang="en-US" dirty="0"/>
              <a:t>HP         </a:t>
            </a:r>
            <a:r>
              <a:rPr lang="en-US"/>
              <a:t>: 300</a:t>
            </a:r>
            <a:br>
              <a:rPr lang="en-US" dirty="0"/>
            </a:br>
            <a:r>
              <a:rPr lang="en-US" dirty="0"/>
              <a:t>Weak point: Head</a:t>
            </a:r>
          </a:p>
        </p:txBody>
      </p:sp>
    </p:spTree>
    <p:extLst>
      <p:ext uri="{BB962C8B-B14F-4D97-AF65-F5344CB8AC3E}">
        <p14:creationId xmlns:p14="http://schemas.microsoft.com/office/powerpoint/2010/main" val="256377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59515A41-5A00-4521-AA78-F5BDA91C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226"/>
            <a:ext cx="10353762" cy="970450"/>
          </a:xfrm>
        </p:spPr>
        <p:txBody>
          <a:bodyPr/>
          <a:lstStyle/>
          <a:p>
            <a:r>
              <a:rPr lang="en-US"/>
              <a:t>Level 3 </a:t>
            </a:r>
            <a:endParaRPr lang="en-US" dirty="0"/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3E944F5D-16CD-4861-A09C-A5979D8A12A4}"/>
              </a:ext>
            </a:extLst>
          </p:cNvPr>
          <p:cNvSpPr/>
          <p:nvPr/>
        </p:nvSpPr>
        <p:spPr>
          <a:xfrm>
            <a:off x="8050896" y="395354"/>
            <a:ext cx="3415004" cy="6067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61A91A3E-621B-4038-94F6-1B35DE264ED0}"/>
              </a:ext>
            </a:extLst>
          </p:cNvPr>
          <p:cNvSpPr txBox="1"/>
          <p:nvPr/>
        </p:nvSpPr>
        <p:spPr>
          <a:xfrm>
            <a:off x="8290567" y="732604"/>
            <a:ext cx="1460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: Santa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HP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: </a:t>
            </a:r>
            <a:r>
              <a:rPr lang="en-US">
                <a:solidFill>
                  <a:prstClr val="white"/>
                </a:solidFill>
                <a:latin typeface="Calisto MT" panose="02040603050505030304"/>
              </a:rPr>
              <a:t>1</a:t>
            </a:r>
            <a:r>
              <a:rPr lang="en-US" dirty="0">
                <a:solidFill>
                  <a:prstClr val="white"/>
                </a:solidFill>
                <a:latin typeface="Calisto MT" panose="02040603050505030304"/>
              </a:rPr>
              <a:t>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44CFB531-8A31-420A-B610-32690C1CF802}"/>
              </a:ext>
            </a:extLst>
          </p:cNvPr>
          <p:cNvSpPr txBox="1"/>
          <p:nvPr/>
        </p:nvSpPr>
        <p:spPr>
          <a:xfrm>
            <a:off x="9562815" y="1727050"/>
            <a:ext cx="18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Name 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Gun LV3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: </a:t>
            </a:r>
            <a:r>
              <a:rPr lang="en-US">
                <a:solidFill>
                  <a:prstClr val="white"/>
                </a:solidFill>
                <a:latin typeface="Calisto MT" panose="02040603050505030304"/>
              </a:rPr>
              <a:t>10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F5D0CC76-D385-4E17-B544-BDE97C00226F}"/>
              </a:ext>
            </a:extLst>
          </p:cNvPr>
          <p:cNvSpPr txBox="1"/>
          <p:nvPr/>
        </p:nvSpPr>
        <p:spPr>
          <a:xfrm>
            <a:off x="1295435" y="3717821"/>
            <a:ext cx="117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F585EAC8-0B1A-4B74-9E33-4BC22618B76B}"/>
              </a:ext>
            </a:extLst>
          </p:cNvPr>
          <p:cNvSpPr txBox="1"/>
          <p:nvPr/>
        </p:nvSpPr>
        <p:spPr>
          <a:xfrm>
            <a:off x="9199591" y="399833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MISSON</a:t>
            </a: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0E06B485-AE6C-4063-9F5B-0A2739688CF6}"/>
              </a:ext>
            </a:extLst>
          </p:cNvPr>
          <p:cNvSpPr txBox="1"/>
          <p:nvPr/>
        </p:nvSpPr>
        <p:spPr>
          <a:xfrm>
            <a:off x="8290567" y="4404016"/>
            <a:ext cx="3045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Kill </a:t>
            </a:r>
            <a:r>
              <a:rPr lang="en-US">
                <a:solidFill>
                  <a:prstClr val="white"/>
                </a:solidFill>
                <a:latin typeface="Calisto MT" panose="02040603050505030304"/>
              </a:rPr>
              <a:t>60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squid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to pass.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sto MT" panose="02040603050505030304"/>
              </a:rPr>
              <a:t>Kill the boss.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sto MT" panose="02040603050505030304"/>
              </a:rPr>
              <a:t>Do not let the fish get pass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6298251-8A52-488A-ACA7-C030C037DD8D}"/>
              </a:ext>
            </a:extLst>
          </p:cNvPr>
          <p:cNvSpPr txBox="1"/>
          <p:nvPr/>
        </p:nvSpPr>
        <p:spPr>
          <a:xfrm>
            <a:off x="8209576" y="2775240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   </a:t>
            </a:r>
            <a:r>
              <a:rPr lang="en-US"/>
              <a:t>:    MiniS</a:t>
            </a:r>
            <a:br>
              <a:rPr lang="en-US" dirty="0"/>
            </a:br>
            <a:r>
              <a:rPr lang="en-US" dirty="0"/>
              <a:t>HP         </a:t>
            </a:r>
            <a:r>
              <a:rPr lang="en-US"/>
              <a:t>: 300</a:t>
            </a:r>
            <a:br>
              <a:rPr lang="en-US" dirty="0"/>
            </a:br>
            <a:r>
              <a:rPr lang="en-US" dirty="0"/>
              <a:t>Weak point: Head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3470A-8EC7-41FB-8EB4-DDC7F5353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t="2066" r="1615" b="4686"/>
          <a:stretch/>
        </p:blipFill>
        <p:spPr>
          <a:xfrm>
            <a:off x="441536" y="1348031"/>
            <a:ext cx="6717455" cy="4421171"/>
          </a:xfrm>
          <a:prstGeom prst="rect">
            <a:avLst/>
          </a:prstGeom>
        </p:spPr>
      </p:pic>
      <p:pic>
        <p:nvPicPr>
          <p:cNvPr id="8" name="Picture 7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2B95553A-4145-4B70-9073-9E223158A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56" y="745369"/>
            <a:ext cx="714475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D8987-64A9-4A47-A8C6-59B4E3C5D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95" y="2400874"/>
            <a:ext cx="1323810" cy="1628571"/>
          </a:xfrm>
          <a:prstGeom prst="rect">
            <a:avLst/>
          </a:prstGeom>
        </p:spPr>
      </p:pic>
      <p:pic>
        <p:nvPicPr>
          <p:cNvPr id="15" name="Picture 14" descr="A picture containing purple, dark&#10;&#10;Description automatically generated">
            <a:extLst>
              <a:ext uri="{FF2B5EF4-FFF2-40B4-BE49-F238E27FC236}">
                <a16:creationId xmlns:a16="http://schemas.microsoft.com/office/drawing/2014/main" id="{B6CC28C0-3FC2-4393-BCC3-EE08A8740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65" y="1521396"/>
            <a:ext cx="1388382" cy="138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4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16E8EEC-F4E1-4F81-8A29-BBBC1C5F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937" y="2544904"/>
            <a:ext cx="5441285" cy="23649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dirty="0"/>
              <a:t>About the code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9B16F623-02D5-44E8-B017-0A859B99C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Hình ảnh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983C991A-91BF-4FA4-B045-CDA02FE4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6" y="643464"/>
            <a:ext cx="3532517" cy="51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7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2684B4-9CD2-4827-947C-BCA239A0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49" y="97536"/>
            <a:ext cx="4388412" cy="8795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#Bullet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00719FC-DA99-4840-8303-67A4C1414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A46B40C9-E4D1-4269-BC27-3248824883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5"/>
          <a:stretch/>
        </p:blipFill>
        <p:spPr>
          <a:xfrm>
            <a:off x="6096001" y="10"/>
            <a:ext cx="6096000" cy="685799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63F3AC7-7D3A-4CE9-813F-A6B8782CAB80}"/>
              </a:ext>
            </a:extLst>
          </p:cNvPr>
          <p:cNvSpPr txBox="1"/>
          <p:nvPr/>
        </p:nvSpPr>
        <p:spPr>
          <a:xfrm>
            <a:off x="263949" y="1602557"/>
            <a:ext cx="5165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class </a:t>
            </a:r>
            <a:r>
              <a:rPr lang="en-US" altLang="en-US" dirty="0">
                <a:latin typeface="Arial Unicode MS"/>
              </a:rPr>
              <a:t>declaring and setting some properties of the bullet</a:t>
            </a:r>
            <a:r>
              <a:rPr lang="en-US" altLang="en-US" sz="1400" dirty="0"/>
              <a:t> .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0D75D380-4718-4251-8424-849F5850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2" y="3149321"/>
            <a:ext cx="1263222" cy="12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6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30A58A0-9327-4FCF-B759-E8964541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74" y="402336"/>
            <a:ext cx="2651168" cy="8114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#Drop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9565591-C10B-4FFF-BBD8-1C526AB7B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52" b="-1"/>
          <a:stretch/>
        </p:blipFill>
        <p:spPr>
          <a:xfrm>
            <a:off x="0" y="0"/>
            <a:ext cx="7132320" cy="685799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8EBB149-F3B1-4855-B5C8-BAE156A06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49" y="1262172"/>
            <a:ext cx="43243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classes that are used to make a fish move or drop down.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EBB87F92-D77F-41CB-9A47-446B38FCA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74" y="2901337"/>
            <a:ext cx="974702" cy="861693"/>
          </a:xfrm>
          <a:prstGeom prst="rect">
            <a:avLst/>
          </a:prstGeom>
        </p:spPr>
      </p:pic>
      <p:pic>
        <p:nvPicPr>
          <p:cNvPr id="12" name="Hình ảnh 11" descr="Ảnh có chứa mẫu họa&#10;&#10;Mô tả được tạo tự động">
            <a:extLst>
              <a:ext uri="{FF2B5EF4-FFF2-40B4-BE49-F238E27FC236}">
                <a16:creationId xmlns:a16="http://schemas.microsoft.com/office/drawing/2014/main" id="{F67CDBD4-CF1C-430E-96F3-69310C01B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949" y="2753307"/>
            <a:ext cx="974701" cy="1163353"/>
          </a:xfrm>
          <a:prstGeom prst="rect">
            <a:avLst/>
          </a:prstGeom>
        </p:spPr>
      </p:pic>
      <p:pic>
        <p:nvPicPr>
          <p:cNvPr id="14" name="Hình ảnh 13" descr="Ảnh có chứa văn bản, búp bê&#10;&#10;Mô tả được tạo tự động">
            <a:extLst>
              <a:ext uri="{FF2B5EF4-FFF2-40B4-BE49-F238E27FC236}">
                <a16:creationId xmlns:a16="http://schemas.microsoft.com/office/drawing/2014/main" id="{6ABC617E-4554-416A-A814-F1F185F1B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067" y="2981382"/>
            <a:ext cx="974701" cy="92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9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338</Words>
  <Application>Microsoft Office PowerPoint</Application>
  <PresentationFormat>Widescreen</PresentationFormat>
  <Paragraphs>66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Unicode MS</vt:lpstr>
      <vt:lpstr>Calibri</vt:lpstr>
      <vt:lpstr>Calisto MT</vt:lpstr>
      <vt:lpstr>Wingdings 2</vt:lpstr>
      <vt:lpstr>Slate</vt:lpstr>
      <vt:lpstr>  PROJECT AQUARIUM</vt:lpstr>
      <vt:lpstr>Inspiration from the game “Space Invaders !” and the blue of sea we create a game named “Aquarium”</vt:lpstr>
      <vt:lpstr>CONTROL</vt:lpstr>
      <vt:lpstr>Level 1 </vt:lpstr>
      <vt:lpstr>Level 2 </vt:lpstr>
      <vt:lpstr>Level 3 </vt:lpstr>
      <vt:lpstr>About the code  </vt:lpstr>
      <vt:lpstr>#Bullet</vt:lpstr>
      <vt:lpstr>#Drop</vt:lpstr>
      <vt:lpstr>#Fire</vt:lpstr>
      <vt:lpstr>#Level</vt:lpstr>
      <vt:lpstr>#LevelDesign</vt:lpstr>
      <vt:lpstr>#ShooterLevel</vt:lpstr>
      <vt:lpstr>#OpeningWindow</vt:lpstr>
      <vt:lpstr>#MenuWindow</vt:lpstr>
      <vt:lpstr>#PlayWindow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AQUARIUS</dc:title>
  <dc:creator>NGUYEN DINH THONG</dc:creator>
  <cp:lastModifiedBy>LY MINH TRUNG</cp:lastModifiedBy>
  <cp:revision>13</cp:revision>
  <dcterms:created xsi:type="dcterms:W3CDTF">2021-01-04T02:59:34Z</dcterms:created>
  <dcterms:modified xsi:type="dcterms:W3CDTF">2021-01-04T07:56:48Z</dcterms:modified>
</cp:coreProperties>
</file>